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0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1473</Words>
  <Application>Microsoft Office PowerPoint</Application>
  <PresentationFormat>On-screen Show (16:9)</PresentationFormat>
  <Paragraphs>253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Poppins Medium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112</cp:revision>
  <dcterms:modified xsi:type="dcterms:W3CDTF">2024-09-30T07:53:19Z</dcterms:modified>
</cp:coreProperties>
</file>